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8" r:id="rId5"/>
    <p:sldId id="269" r:id="rId6"/>
    <p:sldId id="260" r:id="rId7"/>
    <p:sldId id="261" r:id="rId8"/>
    <p:sldId id="262" r:id="rId9"/>
    <p:sldId id="25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C00"/>
    <a:srgbClr val="B4D162"/>
    <a:srgbClr val="AADEF5"/>
    <a:srgbClr val="85D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9D26A-F920-4581-AA08-1C3B4E7F8E50}" v="1" dt="2021-11-03T14:05:56.8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14" y="11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Hoppe" userId="b7dfad3b-088b-46e2-b23a-9d602d5654ea" providerId="ADAL" clId="{04A9D26A-F920-4581-AA08-1C3B4E7F8E50}"/>
    <pc:docChg chg="custSel modSld modMainMaster">
      <pc:chgData name="Victor Hoppe" userId="b7dfad3b-088b-46e2-b23a-9d602d5654ea" providerId="ADAL" clId="{04A9D26A-F920-4581-AA08-1C3B4E7F8E50}" dt="2021-11-03T14:15:58.297" v="132"/>
      <pc:docMkLst>
        <pc:docMk/>
      </pc:docMkLst>
      <pc:sldChg chg="modSp mod">
        <pc:chgData name="Victor Hoppe" userId="b7dfad3b-088b-46e2-b23a-9d602d5654ea" providerId="ADAL" clId="{04A9D26A-F920-4581-AA08-1C3B4E7F8E50}" dt="2021-11-03T14:15:46.791" v="130" actId="207"/>
        <pc:sldMkLst>
          <pc:docMk/>
          <pc:sldMk cId="1872246696" sldId="258"/>
        </pc:sldMkLst>
        <pc:spChg chg="mod">
          <ac:chgData name="Victor Hoppe" userId="b7dfad3b-088b-46e2-b23a-9d602d5654ea" providerId="ADAL" clId="{04A9D26A-F920-4581-AA08-1C3B4E7F8E50}" dt="2021-11-03T14:15:46.791" v="130" actId="207"/>
          <ac:spMkLst>
            <pc:docMk/>
            <pc:sldMk cId="1872246696" sldId="258"/>
            <ac:spMk id="3" creationId="{5C194CBF-BA74-4265-B351-E9182D0CC220}"/>
          </ac:spMkLst>
        </pc:spChg>
      </pc:sldChg>
      <pc:sldChg chg="modSp mod">
        <pc:chgData name="Victor Hoppe" userId="b7dfad3b-088b-46e2-b23a-9d602d5654ea" providerId="ADAL" clId="{04A9D26A-F920-4581-AA08-1C3B4E7F8E50}" dt="2021-11-03T14:15:58.297" v="132"/>
        <pc:sldMkLst>
          <pc:docMk/>
          <pc:sldMk cId="4002226321" sldId="259"/>
        </pc:sldMkLst>
        <pc:spChg chg="mod">
          <ac:chgData name="Victor Hoppe" userId="b7dfad3b-088b-46e2-b23a-9d602d5654ea" providerId="ADAL" clId="{04A9D26A-F920-4581-AA08-1C3B4E7F8E50}" dt="2021-11-03T14:15:58.297" v="132"/>
          <ac:spMkLst>
            <pc:docMk/>
            <pc:sldMk cId="4002226321" sldId="259"/>
            <ac:spMk id="3" creationId="{5C194CBF-BA74-4265-B351-E9182D0CC220}"/>
          </ac:spMkLst>
        </pc:spChg>
      </pc:sldChg>
      <pc:sldChg chg="modSp mod">
        <pc:chgData name="Victor Hoppe" userId="b7dfad3b-088b-46e2-b23a-9d602d5654ea" providerId="ADAL" clId="{04A9D26A-F920-4581-AA08-1C3B4E7F8E50}" dt="2021-11-03T14:15:05.235" v="91" actId="20577"/>
        <pc:sldMkLst>
          <pc:docMk/>
          <pc:sldMk cId="592974637" sldId="268"/>
        </pc:sldMkLst>
        <pc:graphicFrameChg chg="modGraphic">
          <ac:chgData name="Victor Hoppe" userId="b7dfad3b-088b-46e2-b23a-9d602d5654ea" providerId="ADAL" clId="{04A9D26A-F920-4581-AA08-1C3B4E7F8E50}" dt="2021-11-03T14:15:05.235" v="91" actId="20577"/>
          <ac:graphicFrameMkLst>
            <pc:docMk/>
            <pc:sldMk cId="592974637" sldId="268"/>
            <ac:graphicFrameMk id="7" creationId="{2A6C4065-8720-40EB-BE2A-55514BF7768C}"/>
          </ac:graphicFrameMkLst>
        </pc:graphicFrameChg>
      </pc:sldChg>
      <pc:sldMasterChg chg="modSldLayout">
        <pc:chgData name="Victor Hoppe" userId="b7dfad3b-088b-46e2-b23a-9d602d5654ea" providerId="ADAL" clId="{04A9D26A-F920-4581-AA08-1C3B4E7F8E50}" dt="2021-11-03T14:05:56.890" v="10"/>
        <pc:sldMasterMkLst>
          <pc:docMk/>
          <pc:sldMasterMk cId="850086693" sldId="2147483648"/>
        </pc:sldMasterMkLst>
        <pc:sldLayoutChg chg="addSp delSp modSp mod delAnim">
          <pc:chgData name="Victor Hoppe" userId="b7dfad3b-088b-46e2-b23a-9d602d5654ea" providerId="ADAL" clId="{04A9D26A-F920-4581-AA08-1C3B4E7F8E50}" dt="2021-11-03T14:05:52.738" v="8" actId="1076"/>
          <pc:sldLayoutMkLst>
            <pc:docMk/>
            <pc:sldMasterMk cId="850086693" sldId="2147483648"/>
            <pc:sldLayoutMk cId="315727115" sldId="2147483660"/>
          </pc:sldLayoutMkLst>
          <pc:picChg chg="del">
            <ac:chgData name="Victor Hoppe" userId="b7dfad3b-088b-46e2-b23a-9d602d5654ea" providerId="ADAL" clId="{04A9D26A-F920-4581-AA08-1C3B4E7F8E50}" dt="2021-11-03T14:05:37.143" v="0" actId="478"/>
            <ac:picMkLst>
              <pc:docMk/>
              <pc:sldMasterMk cId="850086693" sldId="2147483648"/>
              <pc:sldLayoutMk cId="315727115" sldId="2147483660"/>
              <ac:picMk id="7" creationId="{D8C7E604-B821-4DBA-AA5F-FCBBC891260D}"/>
            </ac:picMkLst>
          </pc:picChg>
          <pc:picChg chg="add mod">
            <ac:chgData name="Victor Hoppe" userId="b7dfad3b-088b-46e2-b23a-9d602d5654ea" providerId="ADAL" clId="{04A9D26A-F920-4581-AA08-1C3B4E7F8E50}" dt="2021-11-03T14:05:52.738" v="8" actId="1076"/>
            <ac:picMkLst>
              <pc:docMk/>
              <pc:sldMasterMk cId="850086693" sldId="2147483648"/>
              <pc:sldLayoutMk cId="315727115" sldId="2147483660"/>
              <ac:picMk id="9" creationId="{7D1AF3F1-F684-42FD-AEC9-476364EE9D3E}"/>
            </ac:picMkLst>
          </pc:picChg>
        </pc:sldLayoutChg>
        <pc:sldLayoutChg chg="addSp delSp modSp mod delAnim">
          <pc:chgData name="Victor Hoppe" userId="b7dfad3b-088b-46e2-b23a-9d602d5654ea" providerId="ADAL" clId="{04A9D26A-F920-4581-AA08-1C3B4E7F8E50}" dt="2021-11-03T14:05:56.890" v="10"/>
          <pc:sldLayoutMkLst>
            <pc:docMk/>
            <pc:sldMasterMk cId="850086693" sldId="2147483648"/>
            <pc:sldLayoutMk cId="2178400145" sldId="2147483661"/>
          </pc:sldLayoutMkLst>
          <pc:picChg chg="add mod">
            <ac:chgData name="Victor Hoppe" userId="b7dfad3b-088b-46e2-b23a-9d602d5654ea" providerId="ADAL" clId="{04A9D26A-F920-4581-AA08-1C3B4E7F8E50}" dt="2021-11-03T14:05:56.890" v="10"/>
            <ac:picMkLst>
              <pc:docMk/>
              <pc:sldMasterMk cId="850086693" sldId="2147483648"/>
              <pc:sldLayoutMk cId="2178400145" sldId="2147483661"/>
              <ac:picMk id="8" creationId="{B91AAC5A-933C-40CB-A0F8-C5B149BF9221}"/>
            </ac:picMkLst>
          </pc:picChg>
          <pc:picChg chg="del">
            <ac:chgData name="Victor Hoppe" userId="b7dfad3b-088b-46e2-b23a-9d602d5654ea" providerId="ADAL" clId="{04A9D26A-F920-4581-AA08-1C3B4E7F8E50}" dt="2021-11-03T14:05:56.254" v="9" actId="478"/>
            <ac:picMkLst>
              <pc:docMk/>
              <pc:sldMasterMk cId="850086693" sldId="2147483648"/>
              <pc:sldLayoutMk cId="2178400145" sldId="2147483661"/>
              <ac:picMk id="12" creationId="{3A1584DA-7F64-40A5-8CAA-AF07A359F56D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2E902-B3FD-4060-8D60-1622391A8B39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35EBD-2B2A-40BF-9D11-FDD2BBFA69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02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04F06C9F-53FA-45F5-A688-5F925A753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5593" y="2255375"/>
            <a:ext cx="998081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9A95B2-FC05-4555-9B2D-D26C2998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7FF732-BEEC-47E5-B281-1A0FFD089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A96BCB4C-E614-4BD4-B17C-3715B4D6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482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0778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C02D5-824E-444B-A572-BDAA31C06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5B438B-2A84-4865-9D35-7FC8F3860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F161C6-FFB6-4B75-A775-E3A6469E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DBF5B7-A201-4D76-BCE6-380C341C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51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C30953F-54C0-4CE9-9AC6-CE754CC22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1598C3-F587-4DD9-9009-3C51B39D3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ED74ED-7049-4B1F-8CE4-3FC8FCC2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7E202A-F07A-4451-A7AF-A230A2B9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797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éb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1F0C9F-015D-4293-A5FF-7384783EB9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5A2F973-2B6A-46C0-B0E7-BB8C99A74C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588" y="2504440"/>
            <a:ext cx="3789447" cy="3851910"/>
          </a:xfrm>
          <a:prstGeom prst="rect">
            <a:avLst/>
          </a:prstGeom>
        </p:spPr>
      </p:pic>
      <p:pic>
        <p:nvPicPr>
          <p:cNvPr id="4" name="Image 3" descr="Une image contenant bâtiment&#10;&#10;Description générée automatiquement">
            <a:extLst>
              <a:ext uri="{FF2B5EF4-FFF2-40B4-BE49-F238E27FC236}">
                <a16:creationId xmlns:a16="http://schemas.microsoft.com/office/drawing/2014/main" id="{C8BB3B6F-B124-4F47-B922-E6124C8995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62" y="1685686"/>
            <a:ext cx="2261115" cy="3836274"/>
          </a:xfrm>
          <a:prstGeom prst="rect">
            <a:avLst/>
          </a:prstGeom>
        </p:spPr>
      </p:pic>
      <p:pic>
        <p:nvPicPr>
          <p:cNvPr id="6" name="Image 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41326D7-0DC6-4FE6-80D3-064C0AB1AC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427" y="777875"/>
            <a:ext cx="3789448" cy="2328291"/>
          </a:xfrm>
          <a:prstGeom prst="rect">
            <a:avLst/>
          </a:prstGeom>
        </p:spPr>
      </p:pic>
      <p:pic>
        <p:nvPicPr>
          <p:cNvPr id="8" name="Image 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D761EFB-883D-4BBF-9DBB-68E7FECC81F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30" y="3184627"/>
            <a:ext cx="3772760" cy="73676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D1AF3F1-F684-42FD-AEC9-476364EE9D3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347717" y="3363512"/>
            <a:ext cx="17526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2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78 L 0.4142 -0.235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16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0787 L -0.46107 0.1967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52" y="94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81481E-6 L 0.4306 0.240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3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1F0C9F-015D-4293-A5FF-7384783EB9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9D26640-97FF-4AE3-9AC0-ED7DD919EC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588" y="2504440"/>
            <a:ext cx="3789447" cy="3851910"/>
          </a:xfrm>
          <a:prstGeom prst="rect">
            <a:avLst/>
          </a:prstGeom>
        </p:spPr>
      </p:pic>
      <p:pic>
        <p:nvPicPr>
          <p:cNvPr id="10" name="Image 9" descr="Une image contenant bâtiment&#10;&#10;Description générée automatiquement">
            <a:extLst>
              <a:ext uri="{FF2B5EF4-FFF2-40B4-BE49-F238E27FC236}">
                <a16:creationId xmlns:a16="http://schemas.microsoft.com/office/drawing/2014/main" id="{9C5BA5C0-ABA2-4D5E-B4D9-E31527DDC5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62" y="1685686"/>
            <a:ext cx="2261115" cy="3836274"/>
          </a:xfrm>
          <a:prstGeom prst="rect">
            <a:avLst/>
          </a:prstGeom>
        </p:spPr>
      </p:pic>
      <p:pic>
        <p:nvPicPr>
          <p:cNvPr id="11" name="Image 1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5D1875C5-C08A-4A18-8A35-3876F67670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427" y="777875"/>
            <a:ext cx="3789448" cy="2328291"/>
          </a:xfrm>
          <a:prstGeom prst="rect">
            <a:avLst/>
          </a:prstGeom>
        </p:spPr>
      </p:pic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95FCB12-8F52-4801-A3BD-C1C3E043EE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30" y="3184627"/>
            <a:ext cx="3772760" cy="73676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91AAC5A-933C-40CB-A0F8-C5B149BF922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347717" y="3363512"/>
            <a:ext cx="17526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40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78 L 0.4142 -0.23565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81" y="-116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46107 0.19676 " pathEditMode="relative" rAng="0" ptsTypes="AA">
                                      <p:cBhvr>
                                        <p:cTn id="8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25" y="981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81481E-6 L 0.4306 0.24051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3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EB791-56C4-4281-B2AB-7ADBC183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9F22E-A07B-43F3-AA0A-328AC6E85BE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dirty="0"/>
              <a:t>Ajouter une photo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E2F056-8AE0-487D-9AF5-8B07432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71CB75-D2F2-427B-B7BC-34FD9F59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7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8530A1-FC55-4A45-AD7A-C44BA6AE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5806" y="174651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85CF1-F8AC-495E-A202-DA58D2CB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F785EE-C0DF-4C2E-B2E0-3AAFA7D1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7D0CDC8F-35C1-4802-BF8D-C612D29C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878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4366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4A8534-74E3-47F4-B5DD-B2BA2475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A6136A-2B48-4306-BDB4-0A8346559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743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6BE471-8CF5-42F4-87DD-10EDDAF1C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3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DEE592-E91F-4908-B1F3-C0D35E91E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B0F1E3-B1CE-491B-893A-C9B01014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59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115046-BDA8-4110-A64E-3CA39F59A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604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FDC01F-1213-4435-9C26-863A794A9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6041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FC75A0-3BAA-4054-B380-564D2950B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845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AE7F939-E1B3-408C-9FC2-96D66E5B9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453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1D3BFD-E803-4A33-A65D-445E590A1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1DB4BA-B358-4D81-AE42-64B82D02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1">
            <a:extLst>
              <a:ext uri="{FF2B5EF4-FFF2-40B4-BE49-F238E27FC236}">
                <a16:creationId xmlns:a16="http://schemas.microsoft.com/office/drawing/2014/main" id="{C8FF57B7-9478-44E9-BD69-2E79C6BC6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5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58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62FC01-24EA-41F4-81B1-63369EFE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7B8E161-8EF8-4195-8BCA-FC6A0548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3B2D58-8917-4223-8DB2-EBEBAF270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84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D80CDB-8EF0-4EAF-9F46-9D74D748C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A8BDB4-6D0F-43A7-B007-388D7FB2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6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DB2C16-F39D-461C-BC3F-6E97E7B87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02817"/>
            <a:ext cx="6627806" cy="47151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73FB2D-9EB8-4463-8F42-76B1CB323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6042" y="208234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2FD3A9-05C4-4302-9B79-6998A6D6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52C93D-3676-46E6-B779-A1F8EE8D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13B2E965-7A2D-4803-93C1-65E38316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64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4888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38294A-187D-4FE4-A815-AAA507004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502813"/>
            <a:ext cx="6627806" cy="46735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291701-5930-46F0-B0FF-879236EF6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6042" y="2082339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AAC7D7-40C6-437B-87F5-07F2715C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536054-1760-434B-9BB3-53752619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155DD3C2-6395-4264-BFC1-DB74D2343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878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08485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oiseau&#10;&#10;Description générée automatiquement">
            <a:extLst>
              <a:ext uri="{FF2B5EF4-FFF2-40B4-BE49-F238E27FC236}">
                <a16:creationId xmlns:a16="http://schemas.microsoft.com/office/drawing/2014/main" id="{91C2BA4C-8D41-4144-AEC7-85B8044AA91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6" y="3038352"/>
            <a:ext cx="1092449" cy="3836274"/>
          </a:xfrm>
          <a:prstGeom prst="rect">
            <a:avLst/>
          </a:prstGeom>
        </p:spPr>
      </p:pic>
      <p:pic>
        <p:nvPicPr>
          <p:cNvPr id="10" name="Image 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D0D74F-F82D-4573-9B1A-CC7D8548F44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936" y="4147894"/>
            <a:ext cx="2477064" cy="2718419"/>
          </a:xfrm>
          <a:prstGeom prst="rect">
            <a:avLst/>
          </a:prstGeom>
        </p:spPr>
      </p:pic>
      <p:pic>
        <p:nvPicPr>
          <p:cNvPr id="12" name="Image 11" descr="Une image contenant dessin, table&#10;&#10;Description générée automatiquement">
            <a:extLst>
              <a:ext uri="{FF2B5EF4-FFF2-40B4-BE49-F238E27FC236}">
                <a16:creationId xmlns:a16="http://schemas.microsoft.com/office/drawing/2014/main" id="{D109965E-2D71-4687-BFD9-037DB5544F7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1689" y="-16626"/>
            <a:ext cx="2680311" cy="1511644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1E94EC-7678-4E20-A22F-A7AB6B5F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85" y="-632"/>
            <a:ext cx="11082250" cy="919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BC00C8-EEAE-4D2A-A6C8-68B6E5083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9394" y="179238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398FF2-15FA-4C19-85E0-5CFA42F5D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AADEF5"/>
                </a:solidFill>
                <a:latin typeface="Montserrat" panose="02000505000000020004" pitchFamily="2" charset="0"/>
              </a:defRPr>
            </a:lvl1pPr>
          </a:lstStyle>
          <a:p>
            <a:r>
              <a:rPr lang="fr-FR" dirty="0"/>
              <a:t>Trophées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02DDF7-440E-4A92-A71B-A4AF1505E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56420" y="6356350"/>
            <a:ext cx="6567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Montserrat" panose="02000505000000020004" pitchFamily="2" charset="0"/>
              </a:defRPr>
            </a:lvl1pPr>
          </a:lstStyle>
          <a:p>
            <a:fld id="{7EEBC5D3-F8CA-4647-A96C-3046028F062C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783F4F05-A038-4ECC-8FB4-734D56CAC21D}"/>
              </a:ext>
            </a:extLst>
          </p:cNvPr>
          <p:cNvCxnSpPr/>
          <p:nvPr userDrawn="1"/>
        </p:nvCxnSpPr>
        <p:spPr>
          <a:xfrm>
            <a:off x="-8313" y="833117"/>
            <a:ext cx="1454728" cy="0"/>
          </a:xfrm>
          <a:prstGeom prst="line">
            <a:avLst/>
          </a:prstGeom>
          <a:ln w="88900">
            <a:solidFill>
              <a:srgbClr val="FBB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08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>
              <a:lumMod val="75000"/>
              <a:lumOff val="25000"/>
            </a:schemeClr>
          </a:solidFill>
          <a:latin typeface="Montserrat" panose="0200050500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Montserrat" panose="0200050500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331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990B1-421C-42DC-B4BE-C4592A6B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 du projet - Ville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194CBF-BA74-4265-B351-E9182D0CC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Trophées : individuel collectif tertiaire rénovation (Choisir l’un des quatre types)</a:t>
            </a:r>
          </a:p>
          <a:p>
            <a:r>
              <a:rPr lang="fr-FR" dirty="0"/>
              <a:t>Ajouter deux photos ou images 3D </a:t>
            </a:r>
            <a:r>
              <a:rPr lang="fr-FR" dirty="0">
                <a:solidFill>
                  <a:srgbClr val="FF0000"/>
                </a:solidFill>
              </a:rPr>
              <a:t>+ droits d’auteur photo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CBE30D-17FE-4348-97E2-E1DD975B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C5E274-563E-4D5F-8B28-0B91C916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24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990B1-421C-42DC-B4BE-C4592A6B6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Nom du projet - Ville</a:t>
            </a:r>
            <a:r>
              <a:rPr lang="fr-FR" dirty="0">
                <a:solidFill>
                  <a:srgbClr val="FF0000"/>
                </a:solidFill>
              </a:rPr>
              <a:t> 			</a:t>
            </a:r>
            <a:r>
              <a:rPr lang="fr-FR" dirty="0"/>
              <a:t>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194CBF-BA74-4265-B351-E9182D0CC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Ajouter deux photos ou images 3D </a:t>
            </a:r>
            <a:r>
              <a:rPr lang="fr-FR" dirty="0">
                <a:solidFill>
                  <a:srgbClr val="FF0000"/>
                </a:solidFill>
              </a:rPr>
              <a:t>+ droits d’auteur photo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CBE30D-17FE-4348-97E2-E1DD975B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C5E274-563E-4D5F-8B28-0B91C916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22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1D130-8E47-486A-9DB9-F07F9B28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PHPP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8128DE-5F2F-4E9B-8DBA-EEDFFBBD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FA2DB3-6906-4FA6-B458-156AF716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2A6C4065-8720-40EB-BE2A-55514BF776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60782"/>
              </p:ext>
            </p:extLst>
          </p:nvPr>
        </p:nvGraphicFramePr>
        <p:xfrm>
          <a:off x="1475874" y="1038386"/>
          <a:ext cx="9240251" cy="5036949"/>
        </p:xfrm>
        <a:graphic>
          <a:graphicData uri="http://schemas.openxmlformats.org/drawingml/2006/table">
            <a:tbl>
              <a:tblPr firstCol="1">
                <a:tableStyleId>{E929F9F4-4A8F-4326-A1B4-22849713DDAB}</a:tableStyleId>
              </a:tblPr>
              <a:tblGrid>
                <a:gridCol w="579204">
                  <a:extLst>
                    <a:ext uri="{9D8B030D-6E8A-4147-A177-3AD203B41FA5}">
                      <a16:colId xmlns:a16="http://schemas.microsoft.com/office/drawing/2014/main" val="4291541155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3050279570"/>
                    </a:ext>
                  </a:extLst>
                </a:gridCol>
                <a:gridCol w="4842460">
                  <a:extLst>
                    <a:ext uri="{9D8B030D-6E8A-4147-A177-3AD203B41FA5}">
                      <a16:colId xmlns:a16="http://schemas.microsoft.com/office/drawing/2014/main" val="2559698173"/>
                    </a:ext>
                  </a:extLst>
                </a:gridCol>
              </a:tblGrid>
              <a:tr h="559661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Performances Passives – PHPP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Surface de Référence Energétique [m²]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194100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Besoin de chauffage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203768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Puissance de chauffe  [W/m²]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545393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Fréquence de surchauffe &gt; 25°C [%]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75554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Test d'infiltrométrie n50 [1/h]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613505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Consommation d' EP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76149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Consommation d' EP-R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62949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Production d'énergie renouvelable [kWh/(m²a)]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04108"/>
                  </a:ext>
                </a:extLst>
              </a:tr>
              <a:tr h="559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Label Passif obtenu + ID BDD PHI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Si oui, préciser lequel : Passif / </a:t>
                      </a:r>
                      <a:r>
                        <a:rPr lang="fr-FR" sz="12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EnerPHit</a:t>
                      </a: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Classique, Plus, Premium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5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97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1D130-8E47-486A-9DB9-F07F9B280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8128DE-5F2F-4E9B-8DBA-EEDFFBBD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FA2DB3-6906-4FA6-B458-156AF716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2A6C4065-8720-40EB-BE2A-55514BF776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800015"/>
              </p:ext>
            </p:extLst>
          </p:nvPr>
        </p:nvGraphicFramePr>
        <p:xfrm>
          <a:off x="1475874" y="1047174"/>
          <a:ext cx="9240251" cy="5159776"/>
        </p:xfrm>
        <a:graphic>
          <a:graphicData uri="http://schemas.openxmlformats.org/drawingml/2006/table">
            <a:tbl>
              <a:tblPr firstCol="1">
                <a:tableStyleId>{E929F9F4-4A8F-4326-A1B4-22849713DDAB}</a:tableStyleId>
              </a:tblPr>
              <a:tblGrid>
                <a:gridCol w="579204">
                  <a:extLst>
                    <a:ext uri="{9D8B030D-6E8A-4147-A177-3AD203B41FA5}">
                      <a16:colId xmlns:a16="http://schemas.microsoft.com/office/drawing/2014/main" val="4291541155"/>
                    </a:ext>
                  </a:extLst>
                </a:gridCol>
                <a:gridCol w="3818587">
                  <a:extLst>
                    <a:ext uri="{9D8B030D-6E8A-4147-A177-3AD203B41FA5}">
                      <a16:colId xmlns:a16="http://schemas.microsoft.com/office/drawing/2014/main" val="3050279570"/>
                    </a:ext>
                  </a:extLst>
                </a:gridCol>
                <a:gridCol w="4842460">
                  <a:extLst>
                    <a:ext uri="{9D8B030D-6E8A-4147-A177-3AD203B41FA5}">
                      <a16:colId xmlns:a16="http://schemas.microsoft.com/office/drawing/2014/main" val="2559698173"/>
                    </a:ext>
                  </a:extLst>
                </a:gridCol>
              </a:tblGrid>
              <a:tr h="64497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Autres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Autres labels obtenus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90983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Caractéristiques environnementales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248770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Coût bâtiment (€ HT/m²SRE)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929775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55596"/>
                  </a:ext>
                </a:extLst>
              </a:tr>
              <a:tr h="64497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Equipe</a:t>
                      </a: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EF5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Maître d’ouvrage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73329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Maîtrise d’œuvre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595376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Architecte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66043"/>
                  </a:ext>
                </a:extLst>
              </a:tr>
              <a:tr h="6449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BET</a:t>
                      </a:r>
                      <a:endParaRPr lang="fr-FR" sz="1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162">
                        <a:alpha val="5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00">
                        <a:alpha val="5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64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03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Plans – élévation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AFB2C-9286-4175-860C-46F2BD33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51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Plans – Façade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AFB2C-9286-4175-860C-46F2BD33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91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CB00B-2F10-4C51-BFF0-0F72B2182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Plans – Coupe					Trophée </a:t>
            </a:r>
            <a:r>
              <a:rPr lang="fr-FR" dirty="0">
                <a:solidFill>
                  <a:srgbClr val="FF0000"/>
                </a:solidFill>
              </a:rPr>
              <a:t>Type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FAFB2C-9286-4175-860C-46F2BD33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0DF608-0ECE-4C1B-840F-3E84A09E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Trophées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23884F-5BD8-4CD1-BD41-CF4B5A4D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C5D3-F8CA-4647-A96C-3046028F062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277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830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233</Words>
  <Application>Microsoft Office PowerPoint</Application>
  <PresentationFormat>Grand écran</PresentationFormat>
  <Paragraphs>57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Montserrat</vt:lpstr>
      <vt:lpstr>Thème Office</vt:lpstr>
      <vt:lpstr>Présentation PowerPoint</vt:lpstr>
      <vt:lpstr>Nom du projet - Ville   Trophée Type</vt:lpstr>
      <vt:lpstr>Nom du projet - Ville    Trophée Type</vt:lpstr>
      <vt:lpstr>Caractéristiques PHPP   Trophée Type</vt:lpstr>
      <vt:lpstr>Caractéristiques    Trophée Type</vt:lpstr>
      <vt:lpstr>Plans – élévation    Trophée Type </vt:lpstr>
      <vt:lpstr>Plans – Façade    Trophée Type </vt:lpstr>
      <vt:lpstr>Plans – Coupe     Trophée Type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perard</dc:creator>
  <cp:lastModifiedBy>Victor Hoppe</cp:lastModifiedBy>
  <cp:revision>39</cp:revision>
  <dcterms:created xsi:type="dcterms:W3CDTF">2020-01-03T15:08:54Z</dcterms:created>
  <dcterms:modified xsi:type="dcterms:W3CDTF">2021-11-03T14:16:28Z</dcterms:modified>
</cp:coreProperties>
</file>